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7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715182-A96A-408A-816D-F96481AC486B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59B0-1764-481F-A5CF-9D848C467E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4831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718AD-1518-428C-BCEF-B64C8FBDC728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9A4B977-7D8A-49EC-8A85-04005E4463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718AD-1518-428C-BCEF-B64C8FBDC728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4B977-7D8A-49EC-8A85-04005E4463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718AD-1518-428C-BCEF-B64C8FBDC728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4B977-7D8A-49EC-8A85-04005E4463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718AD-1518-428C-BCEF-B64C8FBDC728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9A4B977-7D8A-49EC-8A85-04005E4463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718AD-1518-428C-BCEF-B64C8FBDC728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4B977-7D8A-49EC-8A85-04005E4463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718AD-1518-428C-BCEF-B64C8FBDC728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4B977-7D8A-49EC-8A85-04005E4463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718AD-1518-428C-BCEF-B64C8FBDC728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9A4B977-7D8A-49EC-8A85-04005E4463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718AD-1518-428C-BCEF-B64C8FBDC728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4B977-7D8A-49EC-8A85-04005E4463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718AD-1518-428C-BCEF-B64C8FBDC728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4B977-7D8A-49EC-8A85-04005E4463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718AD-1518-428C-BCEF-B64C8FBDC728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4B977-7D8A-49EC-8A85-04005E4463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718AD-1518-428C-BCEF-B64C8FBDC728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4B977-7D8A-49EC-8A85-04005E4463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48718AD-1518-428C-BCEF-B64C8FBDC728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9A4B977-7D8A-49EC-8A85-04005E4463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860" y="4175134"/>
            <a:ext cx="9107139" cy="1222375"/>
          </a:xfrm>
          <a:ln>
            <a:noFill/>
          </a:ln>
        </p:spPr>
        <p:txBody>
          <a:bodyPr vert="horz">
            <a:no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70 - </a:t>
            </a:r>
            <a:r>
              <a:rPr lang="ru-RU" sz="4000" b="1" dirty="0" err="1" smtClean="0">
                <a:solidFill>
                  <a:srgbClr val="FF0000"/>
                </a:solidFill>
              </a:rPr>
              <a:t>летию</a:t>
            </a:r>
            <a:r>
              <a:rPr lang="ru-RU" sz="4000" b="1" dirty="0" smtClean="0">
                <a:solidFill>
                  <a:srgbClr val="FF0000"/>
                </a:solidFill>
              </a:rPr>
              <a:t> Победы посвящается…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5896" y="260959"/>
            <a:ext cx="4932040" cy="369903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262424"/>
            <a:ext cx="2376264" cy="370255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5565" y="5517232"/>
            <a:ext cx="7612869" cy="123003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«ЭТО НУЖНО ЖИВЫМ»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-1218426"/>
            <a:ext cx="3643338" cy="8325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1219200" algn="l"/>
              </a:tabLst>
            </a:pPr>
            <a:endParaRPr lang="ru-RU" dirty="0" smtClean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1219200" algn="l"/>
              </a:tabLst>
            </a:pP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1219200" algn="l"/>
              </a:tabLst>
            </a:pPr>
            <a:endParaRPr lang="ru-RU" dirty="0" smtClean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1219200" algn="l"/>
              </a:tabLst>
            </a:pP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1219200" algn="l"/>
              </a:tabLst>
            </a:pPr>
            <a:endParaRPr lang="ru-RU" dirty="0" smtClean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1219200" algn="l"/>
              </a:tabLst>
            </a:pP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219200" algn="l"/>
              </a:tabLs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Подготовка к 70-летию Победы началась с участия в акции «Это нужно живым.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Её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– сбор, анализ, уточнение, и обобщение информации о каждом погибшем воине-костромиче с переносом её в базу данной электронной картотеки.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очень тонкая, кропотливая, ответственная. Но несмотря на это, у нас в школе ряд ребят упорно ею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занимались.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Огромное спасибо Осетровой Алёне,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Вязигиной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Анастасии, Петрову Александру, Евдокимовой Полине.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Конечный этап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автоматизированного банка данных на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интернет-ресурсе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открытом доступе.</a:t>
            </a:r>
          </a:p>
          <a:p>
            <a:r>
              <a:rPr lang="ru-RU" sz="1400" dirty="0"/>
              <a:t> </a:t>
            </a: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1219200" algn="l"/>
              </a:tabLst>
            </a:pP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 descr="C:\Documents and Settings\misha\Мои документы\Downloads\56b58a33deebc0eb86e537d8085f1d49.jp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214422"/>
            <a:ext cx="3672408" cy="114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Documents and Settings\misha\Мои документы\Downloads\W2OGFuw3uf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2571744"/>
            <a:ext cx="4371707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effectLst/>
              </a:rPr>
              <a:t>ШКОЛЬНЫЙ МУЗЕЙ ХРАНИТ ПАМЯТЬ…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052736"/>
            <a:ext cx="8576984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Над входом в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школу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табличка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Каждый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кто учился в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Сущёвской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школе, знает, что это не просто надпись… Пусть уже давно нет пионерских дружин, важно, что дружина носила имя Героя Советского Союза, нашего земляка Александра Васильевича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Рыбакова.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Немалый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объём информации, хранящийся в школьном музее требовал систематизации, обобщения и современного оформления, эту работу учащиеся школы выполнили в ходе акции «Это нужно живым».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M:\Рыбаков\Копия Отсканировано 16.05.2014 14-35.bmp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5756" y="1556792"/>
            <a:ext cx="4896543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«ПРАВНУКИ ПОБЕДЫ»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85719" y="5013176"/>
            <a:ext cx="8652092" cy="1844824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Нашей школе выпала честь принять участие в акции первого канала «Правнуки победы». Ученики, их родители и учителя собрали артефакты, сведения, подготовили рассказы о своих прадедах и прабабушках, участниках войны и тружениках тыла. Было снято 14 сюжетов о тех, кто ковал победу в тылу и на передовой.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лавное, ребята не только узнали много нового о своих близких, они пропустили все эти истории через свою душу. 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340373"/>
            <a:ext cx="6048672" cy="36645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68204" y="1120690"/>
            <a:ext cx="3469607" cy="2310657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86800" cy="8382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«Бессмертный полк»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1052"/>
            <a:ext cx="9144000" cy="587694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«Пусть память верную о ней</a:t>
            </a:r>
          </a:p>
          <a:p>
            <a:pPr marL="0" indent="0" algn="just">
              <a:buNone/>
            </a:pP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Хранят, об этой муке,</a:t>
            </a:r>
          </a:p>
          <a:p>
            <a:pPr marL="0" indent="0" algn="just">
              <a:buNone/>
            </a:pPr>
            <a:r>
              <a:rPr lang="ru-RU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дети нынешних детей,</a:t>
            </a:r>
          </a:p>
          <a:p>
            <a:pPr marL="0" indent="0" algn="just">
              <a:buNone/>
            </a:pPr>
            <a:r>
              <a:rPr lang="ru-RU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наших внуков внуки».</a:t>
            </a:r>
          </a:p>
          <a:p>
            <a:pPr algn="just"/>
            <a:endParaRPr lang="ru-RU" sz="1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акции «ПРАВНУКИ ПОБЕДЫ»  многие ребята захотели рассказать о своих родственника, соседях, земляках, о всех тех, кто приближал Победу. </a:t>
            </a:r>
          </a:p>
          <a:p>
            <a:pPr marL="0" indent="0" algn="just">
              <a:buNone/>
            </a:pP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Всё, что было собрано, оформили в виде проектов, альбомов, памятных листов, которые были использованы для проведения акции «Бессмертный полк».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15871" y="1124744"/>
            <a:ext cx="5856650" cy="4392488"/>
          </a:xfrm>
          <a:prstGeom prst="rect">
            <a:avLst/>
          </a:prstGeom>
        </p:spPr>
      </p:pic>
      <p:pic>
        <p:nvPicPr>
          <p:cNvPr id="9" name="Объект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564904"/>
            <a:ext cx="2592288" cy="2592288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53952" y="1700808"/>
            <a:ext cx="5436096" cy="40770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86800" cy="8382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«Бессмертный полк»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1052"/>
            <a:ext cx="9144000" cy="587694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«Бессмертный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полк опять в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строю,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Участвует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торжественном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параде!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Портреты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победителей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несут-</a:t>
            </a:r>
          </a:p>
          <a:p>
            <a:pPr algn="just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Бессмертие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представлено к награде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...»</a:t>
            </a:r>
          </a:p>
          <a:p>
            <a:pPr algn="just">
              <a:buNone/>
            </a:pPr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Мы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провели акцию "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Бессмертный полк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", ставшую традиционной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всех крупных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городах. Ребята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нашего села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тоже приобщились к этой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доброй, патриотичной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трогательной акции.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0311" y="1124744"/>
            <a:ext cx="1731443" cy="154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0425716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86800" cy="8382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митинг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24544" y="1114721"/>
            <a:ext cx="5074760" cy="521497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Колонна участников акции «Бессмертный полк» прошла от школы до памятника погибшим землякам, где состоялся митинг, посвящённый 70-летию Победы, а возле Вечного огня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поколенцы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несли ВАХТУ ПАМЯТИ. 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2568" y="1114721"/>
            <a:ext cx="4139952" cy="31049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81736" y="3766769"/>
            <a:ext cx="4187957" cy="30613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3284984"/>
            <a:ext cx="3744416" cy="2808312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390</TotalTime>
  <Words>356</Words>
  <Application>Microsoft Office PowerPoint</Application>
  <PresentationFormat>Экран (4:3)</PresentationFormat>
  <Paragraphs>64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70 - летию Победы посвящается… </vt:lpstr>
      <vt:lpstr>«ЭТО НУЖНО ЖИВЫМ»</vt:lpstr>
      <vt:lpstr>ШКОЛЬНЫЙ МУЗЕЙ ХРАНИТ ПАМЯТЬ… </vt:lpstr>
      <vt:lpstr>«ПРАВНУКИ ПОБЕДЫ»</vt:lpstr>
      <vt:lpstr>«Бессмертный полк»</vt:lpstr>
      <vt:lpstr>«Бессмертный полк»</vt:lpstr>
      <vt:lpstr>митинг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Александр Сергеевич Пушкин</dc:title>
  <dc:creator>Admin</dc:creator>
  <cp:lastModifiedBy>Nina</cp:lastModifiedBy>
  <cp:revision>47</cp:revision>
  <dcterms:created xsi:type="dcterms:W3CDTF">2014-09-06T08:45:31Z</dcterms:created>
  <dcterms:modified xsi:type="dcterms:W3CDTF">2015-05-25T18:44:51Z</dcterms:modified>
</cp:coreProperties>
</file>